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61" r:id="rId3"/>
    <p:sldId id="263" r:id="rId4"/>
    <p:sldId id="264" r:id="rId5"/>
    <p:sldId id="269" r:id="rId6"/>
    <p:sldId id="277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 varScale="1">
        <p:scale>
          <a:sx n="94" d="100"/>
          <a:sy n="94" d="100"/>
        </p:scale>
        <p:origin x="1608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437B369-9148-43B4-A06A-D32585B055A1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8A338F9-3238-4126-9461-3B575D0219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56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338F9-3238-4126-9461-3B575D02194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49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338F9-3238-4126-9461-3B575D02194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40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07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62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85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0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23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0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43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58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4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9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071D-8464-456E-A8D0-B6CF3A15DAF0}" type="datetimeFigureOut">
              <a:rPr lang="en-CA" smtClean="0"/>
              <a:t>2017-01-11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E82AF-3742-4432-A4F1-824BC99E2F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8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hew.christie\AppData\Local\Microsoft\Windows\Temporary Internet Files\Content.Outlook\WALKT9O3\MWF009_Fire_Perimeter_Progression_36x52_20161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1851" r="2387" b="959"/>
          <a:stretch/>
        </p:blipFill>
        <p:spPr bwMode="auto">
          <a:xfrm>
            <a:off x="4478694" y="-7622"/>
            <a:ext cx="46653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1956" r="3813" b="1956"/>
          <a:stretch/>
        </p:blipFill>
        <p:spPr bwMode="auto">
          <a:xfrm>
            <a:off x="0" y="-7622"/>
            <a:ext cx="447869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48" y="0"/>
            <a:ext cx="651535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7624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May 4,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494" y="0"/>
            <a:ext cx="2674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Horse River Fire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started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May </a:t>
            </a:r>
            <a:r>
              <a:rPr lang="en-US" b="1" dirty="0" smtClean="0">
                <a:solidFill>
                  <a:schemeClr val="bg1"/>
                </a:solidFill>
              </a:rPr>
              <a:t>1, </a:t>
            </a:r>
            <a:r>
              <a:rPr lang="en-US" b="1" dirty="0">
                <a:solidFill>
                  <a:schemeClr val="bg1"/>
                </a:solidFill>
              </a:rPr>
              <a:t>2016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Fire Size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</a:t>
            </a:r>
            <a:r>
              <a:rPr lang="en-US" b="1" baseline="30000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300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       6,500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4     18,600 acres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Fire enters Fort McMurray</a:t>
            </a:r>
          </a:p>
        </p:txBody>
      </p:sp>
      <p:pic>
        <p:nvPicPr>
          <p:cNvPr id="5" name="Picture 2" descr="M:\Wildfire\Air Ops\Air_Attack\Fort McMurray\IMG_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030"/>
            <a:ext cx="2628648" cy="17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photos-4.dropbox.com/t/2/AACQ9bQ7Mcs3sJLoH291dKvtAk60evhMIrnfK8_Kt-TLOA/12/426963184/jpeg/32x32/3/1482368400/0/2/FtMac_May04_2016-4909.jpg/EOv6hLcDGOfcASACKAI/JcQVAVmaJCz2owAYD1MWKxQfsYd7YXOXT1ue5r_oKzw%2CwX77RGkshMLctFdPVR8oTlj5GwaElbGZVWIuFBoIwFs%2CjhkTyqfBhL2ghX8ysxlC2rHMRcNwT-ij7UI-LtVYS7s%2CeNAyAO83Tv1dWFgP7xbWKYpWTkANbnl0L9CpwtI7Sf0%2C3kXyFka44DRId1A5pOpXPSN13TAVK9JccmtTDd_k9g8?size_mode=3&amp;dl=0&amp;size=800x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1693"/>
            <a:ext cx="2628649" cy="17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424" y="1219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City of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Fort McMurray</a:t>
            </a:r>
            <a:endParaRPr lang="en-CA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0595" y="6391779"/>
            <a:ext cx="258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May </a:t>
            </a:r>
            <a:r>
              <a:rPr lang="en-US" sz="2400" b="1" dirty="0" smtClean="0">
                <a:solidFill>
                  <a:srgbClr val="FFC000"/>
                </a:solidFill>
              </a:rPr>
              <a:t>6, 2017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Horse River Fire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started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May 1, </a:t>
            </a:r>
            <a:r>
              <a:rPr lang="en-US" b="1" dirty="0">
                <a:solidFill>
                  <a:schemeClr val="bg1"/>
                </a:solidFill>
              </a:rPr>
              <a:t>2016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Fire Size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             300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          6,500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4        18,600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5      210,000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6</a:t>
            </a: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387,000 acres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2799694"/>
            <a:ext cx="2667000" cy="178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s://photos-3.dropbox.com/t/2/AAB0P9vt5m1p7j9nZilC8uUS96lwJRwbfcz1luE-q4t7-g/12/426963184/jpeg/32x32/3/1482372000/0/2/IMG_0070.JPG/EOv6hLcDGOfcASACKAI/lmXdihmTPKThKDxKysVSijbzsUUdUw1QcAGTpsc336g?size_mode=3&amp;dl=0&amp;size=800x6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b="8670"/>
          <a:stretch/>
        </p:blipFill>
        <p:spPr bwMode="auto">
          <a:xfrm>
            <a:off x="4355" y="4579883"/>
            <a:ext cx="2662444" cy="22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2726"/>
          <a:stretch/>
        </p:blipFill>
        <p:spPr bwMode="auto">
          <a:xfrm>
            <a:off x="2924355" y="0"/>
            <a:ext cx="6219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Horse River Fire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started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May </a:t>
            </a:r>
            <a:r>
              <a:rPr lang="en-US" b="1" dirty="0" smtClean="0">
                <a:solidFill>
                  <a:schemeClr val="bg1"/>
                </a:solidFill>
              </a:rPr>
              <a:t>1, </a:t>
            </a:r>
            <a:r>
              <a:rPr lang="en-US" b="1" dirty="0">
                <a:solidFill>
                  <a:schemeClr val="bg1"/>
                </a:solidFill>
              </a:rPr>
              <a:t>2016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Fire Size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               300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            6,500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4          18,600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5</a:t>
            </a:r>
            <a:r>
              <a:rPr lang="en-US" b="1" baseline="30000" dirty="0" smtClean="0">
                <a:solidFill>
                  <a:schemeClr val="bg1"/>
                </a:solidFill>
              </a:rPr>
              <a:t>       </a:t>
            </a:r>
            <a:r>
              <a:rPr lang="en-US" b="1" dirty="0" smtClean="0">
                <a:solidFill>
                  <a:schemeClr val="bg1"/>
                </a:solidFill>
              </a:rPr>
              <a:t>   210,000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6</a:t>
            </a: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387,000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8        398,000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9</a:t>
            </a: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566,000 acres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5477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May 9, 2016</a:t>
            </a:r>
          </a:p>
        </p:txBody>
      </p:sp>
      <p:pic>
        <p:nvPicPr>
          <p:cNvPr id="8" name="Picture 2" descr="https://photos-2.dropbox.com/t/2/AACgHiF2ZrEmBhPne6F4J-5K0kIiyApZVql-pVHZcENchg/12/426963184/jpeg/32x32/3/1482436800/0/2/Crews_FortMac_June4_2016-7275.jpg/EOv6hLcDGOfcASACKAI/ZUP4Akv1Zrg32ZxraKczNJPdlnsSU8b6LhZ5eSrl5y4%2COt5zMt_3wZ6a_D6wbCogkO4UJNxUNMkmALOVdSbx8dY?size_mode=3&amp;dl=0&amp;size=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8528"/>
          <a:stretch/>
        </p:blipFill>
        <p:spPr bwMode="auto">
          <a:xfrm>
            <a:off x="0" y="3443342"/>
            <a:ext cx="2929988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5102" r="-52" b="5082"/>
          <a:stretch/>
        </p:blipFill>
        <p:spPr bwMode="auto">
          <a:xfrm>
            <a:off x="-7522" y="5097213"/>
            <a:ext cx="2929988" cy="1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49" y="0"/>
            <a:ext cx="6725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856476"/>
            <a:ext cx="2418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</a:rPr>
              <a:t>May 24, 2016</a:t>
            </a:r>
          </a:p>
          <a:p>
            <a:r>
              <a:rPr lang="en-US" sz="2600" b="1" dirty="0" smtClean="0">
                <a:solidFill>
                  <a:srgbClr val="FFC000"/>
                </a:solidFill>
              </a:rPr>
              <a:t>1,399,081 acres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66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Horse River Fire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started 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</a:rPr>
              <a:t>May 1, </a:t>
            </a:r>
            <a:r>
              <a:rPr lang="en-US" sz="2400" b="1" dirty="0" smtClean="0">
                <a:solidFill>
                  <a:schemeClr val="bg1"/>
                </a:solidFill>
              </a:rPr>
              <a:t>2016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Fire Size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                 300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             6,500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4           18,600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5         210,000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6</a:t>
            </a: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387,000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8         398,000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9</a:t>
            </a:r>
            <a:r>
              <a:rPr lang="en-US" b="1" baseline="30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566,000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16      702,300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17   1,050,000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18   1,194,000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19   1,245,000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21   1,292,000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May 26   1,417,000 acres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June 29   1,456,815 acres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photos-6.dropbox.com/t/2/AABWB7OW7qy7SNj5JI9h-9Efdw_7SZj7PmTRXvfzcOftPw/12/426963184/jpeg/32x32/3/1482436800/0/2/FullSizeRender%20(4).jpg/EOv6hLcDGOfcASACKAI/4GsP6ilP0jd8bnsrtat8B8wSGt0lTxO1tKhVJMzZNGE?size_mode=3&amp;dl=0&amp;size=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" b="321"/>
          <a:stretch/>
        </p:blipFill>
        <p:spPr bwMode="auto">
          <a:xfrm>
            <a:off x="0" y="5558419"/>
            <a:ext cx="2501749" cy="13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tos-4.dropbox.com/t/2/AACfBDzLk7wgk77HZKgAqPC3erNk2Kng6RbLtkgXBV4uig/12/426963184/jpeg/32x32/3/1482440400/0/2/FtMac_May08_2016-5157.jpg/EOv6hLcDGOfcASACKAI/gRXyyfEkdSWb7_QrkK607eumVC7p3zks22nWjYQZFO0%2CHgL8Iky59ojlOYouxskv47x97SxIXbCHGuNHxNsQMLQ?size_mode=3&amp;dl=0&amp;size=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976"/>
            <a:ext cx="1832203" cy="27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hotos-3.dropbox.com/t/2/AAAME_t0UBAARr5-UZzuLybCGGWi6sevP13VP1TwqPuVcA/12/426963184/jpeg/32x32/3/1482436800/0/2/_DSC4861_regrowth.jpg/EOv6hLcDGOfcASACKAI/8wg3FNOqfb4LcHg8TtgSbubQfBaQQf9WWCr8Hz9kGck?size_mode=3&amp;dl=0&amp;size=800x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1534"/>
            <a:ext cx="2033515" cy="30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5"/>
          <a:stretch/>
        </p:blipFill>
        <p:spPr>
          <a:xfrm>
            <a:off x="-4549" y="1"/>
            <a:ext cx="9144000" cy="4107975"/>
          </a:xfrm>
          <a:prstGeom prst="rect">
            <a:avLst/>
          </a:prstGeom>
        </p:spPr>
      </p:pic>
      <p:sp>
        <p:nvSpPr>
          <p:cNvPr id="2" name="AutoShape 2" descr="IMG_3789.jpg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IMG_3789.jpg"/>
          <p:cNvSpPr>
            <a:spLocks noChangeAspect="1" noChangeArrowheads="1"/>
          </p:cNvSpPr>
          <p:nvPr/>
        </p:nvSpPr>
        <p:spPr bwMode="auto">
          <a:xfrm>
            <a:off x="187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s://photos-4.dropbox.com/t/2/AAAgUoczqdRXzpApU_9rhKH1CmCdmz8lXOfW8_95QDiufA/12/426963184/jpeg/32x32/3/1482454800/0/2/IMG_2583.jpg/EOv6hLcDGOfcASACKAI/sqIPrDmgctOJ4Jw_YYzeLYCa5wpPaLHckMUHq6GpoPw?size_mode=3&amp;dl=0&amp;size=800x6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2858"/>
          <a:stretch/>
        </p:blipFill>
        <p:spPr bwMode="auto">
          <a:xfrm>
            <a:off x="5919715" y="4108734"/>
            <a:ext cx="3224285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photos-1.dropbox.com/t/2/AAB48AyhYDBBQX9FlXl4_0skrkh9nE6l4tkuDz4R9gXE2g/12/426963184/jpeg/32x32/3/1479182400/0/2/IMG_7529.JPG/EOv6hLcDGNLWASACKAI/6PSRSHU1dndAgsb_P-w-oNI6vCP2YSuARoBCMCxKnzk%2CBjyKaMd6O9-7g3YRZ5OfEp0IJ194HpMubGm2au13IrA?size_mode=3&amp;dl=0&amp;size=800x6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35107"/>
          <a:stretch/>
        </p:blipFill>
        <p:spPr bwMode="auto">
          <a:xfrm>
            <a:off x="1828800" y="4108734"/>
            <a:ext cx="2074091" cy="27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71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184</Words>
  <Application>Microsoft Office PowerPoint</Application>
  <PresentationFormat>On-screen Show (4:3)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mathew.christie</dc:creator>
  <cp:lastModifiedBy>Carolyn</cp:lastModifiedBy>
  <cp:revision>30</cp:revision>
  <cp:lastPrinted>2016-12-23T17:53:58Z</cp:lastPrinted>
  <dcterms:created xsi:type="dcterms:W3CDTF">2016-12-21T20:19:59Z</dcterms:created>
  <dcterms:modified xsi:type="dcterms:W3CDTF">2017-01-11T11:37:13Z</dcterms:modified>
</cp:coreProperties>
</file>